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4" r:id="rId4"/>
    <p:sldId id="275" r:id="rId5"/>
    <p:sldId id="282" r:id="rId6"/>
    <p:sldId id="259" r:id="rId7"/>
    <p:sldId id="266" r:id="rId8"/>
    <p:sldId id="258" r:id="rId9"/>
    <p:sldId id="285" r:id="rId10"/>
    <p:sldId id="284" r:id="rId11"/>
    <p:sldId id="278" r:id="rId12"/>
    <p:sldId id="277" r:id="rId13"/>
    <p:sldId id="281" r:id="rId14"/>
    <p:sldId id="263" r:id="rId15"/>
    <p:sldId id="271" r:id="rId16"/>
    <p:sldId id="283" r:id="rId17"/>
    <p:sldId id="280" r:id="rId18"/>
    <p:sldId id="279" r:id="rId19"/>
    <p:sldId id="260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7" d="100"/>
          <a:sy n="37" d="100"/>
        </p:scale>
        <p:origin x="-2094" y="-14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55;&#1088;&#1077;&#1076;&#1089;&#1090;&#1072;&#1074;&#1083;&#1077;&#1085;&#1080;&#1077;.doc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484784"/>
            <a:ext cx="5616624" cy="244827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Кумакшевой</a:t>
            </a:r>
            <a:br>
              <a:rPr lang="ru-RU" sz="2400" dirty="0" smtClean="0"/>
            </a:br>
            <a:r>
              <a:rPr lang="ru-RU" sz="2400" dirty="0" smtClean="0"/>
              <a:t>Любовь Андреевны</a:t>
            </a:r>
            <a:br>
              <a:rPr lang="ru-RU" sz="2400" dirty="0" smtClean="0"/>
            </a:br>
            <a:r>
              <a:rPr lang="ru-RU" sz="2400" dirty="0" smtClean="0"/>
              <a:t>педагога дополнительного образования </a:t>
            </a:r>
            <a:br>
              <a:rPr lang="ru-RU" sz="2400" dirty="0" smtClean="0"/>
            </a:br>
            <a:r>
              <a:rPr lang="ru-RU" sz="2400" dirty="0" smtClean="0"/>
              <a:t>МБОУДОД                                                   </a:t>
            </a:r>
            <a:r>
              <a:rPr lang="ru-RU" sz="2000" dirty="0" smtClean="0"/>
              <a:t>«Атяшевский  Дом детского творчества»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 Министерство образования РМ</a:t>
            </a: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70717" b="25807"/>
          <a:stretch>
            <a:fillRect/>
          </a:stretch>
        </p:blipFill>
        <p:spPr bwMode="auto">
          <a:xfrm>
            <a:off x="251520" y="1196752"/>
            <a:ext cx="2880320" cy="52565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76057" y="980728"/>
            <a:ext cx="4067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Портфолио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3789040"/>
            <a:ext cx="57961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Дата рождения:29.08.1963 г.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Профессиональное образование : филолог, преподаватель  мордовского языка и литературы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русского языка и литературы                                                                      диплом :МВ№790510 дата выдачи 20.06.198 5г.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Стаж педагогической работы :  27лет.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Обще трудовой стаж: 27года.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Наличии квалификационной категории : 1 категория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Звание: нет.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порт фоль 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643438" cy="6857999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порт фоль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0"/>
            <a:ext cx="5286413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14404"/>
            <a:ext cx="91440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Ariston" pitchFamily="66" charset="0"/>
                <a:cs typeface="Aparajita" pitchFamily="34" charset="0"/>
              </a:rPr>
              <a:t>Выступления на научно-практических конференциях, семинарах; 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18434" name="Picture 2" descr="C:\Documents and Settings\User\Рабочий стол\порт фоль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1"/>
            <a:ext cx="6857998" cy="9144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графии\Всякое;)\фоны\Abstract-backgrounds\1680colourback_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10600" cy="105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u="sng" dirty="0" smtClean="0">
                <a:solidFill>
                  <a:schemeClr val="accent2"/>
                </a:solidFill>
                <a:latin typeface="Ariston" pitchFamily="66" charset="0"/>
                <a:cs typeface="Aparajita" pitchFamily="34" charset="0"/>
              </a:rPr>
              <a:t>Выступления</a:t>
            </a:r>
            <a:endParaRPr lang="ru-RU" sz="4400" b="1" u="sng" dirty="0">
              <a:solidFill>
                <a:schemeClr val="accent2"/>
              </a:solidFill>
              <a:latin typeface="Ariston" pitchFamily="66" charset="0"/>
              <a:cs typeface="Aparajit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562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ston" pitchFamily="66" charset="0"/>
              </a:rPr>
              <a:t>Заседание на МС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ston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5562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ston" pitchFamily="66" charset="0"/>
              </a:rPr>
              <a:t>Родительское собрание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ston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5562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ston" pitchFamily="66" charset="0"/>
              </a:rPr>
              <a:t>Педсовет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ston" pitchFamily="66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000760" y="1071546"/>
          <a:ext cx="2443164" cy="4214841"/>
        </p:xfrm>
        <a:graphic>
          <a:graphicData uri="http://schemas.openxmlformats.org/drawingml/2006/table">
            <a:tbl>
              <a:tblPr/>
              <a:tblGrid>
                <a:gridCol w="2443164"/>
              </a:tblGrid>
              <a:tr h="4214841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49" name="Picture 1" descr="C:\Documents and Settings\User\Рабочий стол\порт фоль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357298"/>
            <a:ext cx="2500330" cy="4214842"/>
          </a:xfrm>
          <a:prstGeom prst="rect">
            <a:avLst/>
          </a:prstGeom>
          <a:noFill/>
        </p:spPr>
      </p:pic>
      <p:pic>
        <p:nvPicPr>
          <p:cNvPr id="2050" name="Picture 2" descr="C:\Documents and Settings\User\Рабочий стол\порт фоль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571768" cy="4214843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порт фоль 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2714644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кум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3106" y="0"/>
            <a:ext cx="3786214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Admin\Рабочий стол\кум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4500594" cy="6857999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кум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0"/>
            <a:ext cx="4357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488" y="0"/>
            <a:ext cx="4608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-1"/>
            <a:ext cx="587910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DSC_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714404"/>
            <a:ext cx="7019926" cy="7572404"/>
          </a:xfrm>
          <a:prstGeom prst="rect">
            <a:avLst/>
          </a:prstGeom>
          <a:noFill/>
        </p:spPr>
      </p:pic>
      <p:pic>
        <p:nvPicPr>
          <p:cNvPr id="2" name="Picture 2" descr="C:\Documents and Settings\Admin\Рабочий стол\SAM_7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5982" y="-4214866"/>
            <a:ext cx="8286808" cy="5214974"/>
          </a:xfrm>
          <a:prstGeom prst="rect">
            <a:avLst/>
          </a:prstGeom>
          <a:noFill/>
        </p:spPr>
      </p:pic>
      <p:pic>
        <p:nvPicPr>
          <p:cNvPr id="4" name="Picture 2" descr="C:\Documents and Settings\Admin\Рабочий стол\DSC_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85982" y="857232"/>
            <a:ext cx="8215370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285908"/>
            <a:ext cx="8229600" cy="150019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Позитивные результаты работы с детьми</a:t>
            </a:r>
            <a:endParaRPr lang="ru-RU" sz="3600" dirty="0"/>
          </a:p>
        </p:txBody>
      </p:sp>
      <p:pic>
        <p:nvPicPr>
          <p:cNvPr id="3" name="Picture 4" descr="C:\Documents and Settings\Admin\Рабочий стол\кум 00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Admin\Рабочий стол\ку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42541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Admin.MICROSOF-D1E121\Рабочий стол\Кум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-1"/>
            <a:ext cx="5339226" cy="6858001"/>
          </a:xfrm>
          <a:prstGeom prst="rect">
            <a:avLst/>
          </a:prstGeom>
          <a:noFill/>
        </p:spPr>
      </p:pic>
      <p:pic>
        <p:nvPicPr>
          <p:cNvPr id="3" name="Picture 4" descr="C:\Documents and Settings\Admin.MICROSOF-D1E121\Рабочий стол\Кум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571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\Рабочий стол\порт фо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00354"/>
            <a:ext cx="9144000" cy="11287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-1827584"/>
            <a:ext cx="4874884" cy="868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-1857412"/>
            <a:ext cx="4929222" cy="871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57618" y="-1714536"/>
            <a:ext cx="5500726" cy="85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.MICROSOF-D1E121\Рабочий стол\К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-2286040"/>
            <a:ext cx="6632575" cy="968723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.MICROSOF-D1E121\Рабочий стол\Кум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-2286040"/>
            <a:ext cx="6416551" cy="967547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1571668" y="-2786106"/>
            <a:ext cx="1307315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solidFill>
                  <a:schemeClr val="accent2"/>
                </a:solidFill>
                <a:latin typeface="Ariston" pitchFamily="66" charset="0"/>
                <a:cs typeface="Aparajita" pitchFamily="34" charset="0"/>
                <a:hlinkClick r:id="rId4" action="ppaction://hlinkfile"/>
              </a:rPr>
              <a:t>Характеристика-представление</a:t>
            </a:r>
            <a:endParaRPr lang="ru-RU" sz="2000" b="1" dirty="0">
              <a:solidFill>
                <a:schemeClr val="accent2"/>
              </a:solidFill>
              <a:latin typeface="Ariston" pitchFamily="66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.MICROSOF-D1E121\Рабочий стол\пионер\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Повышение  квалификации, профессиональная переподготовка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Изображение 013.jpg"/>
          <p:cNvPicPr>
            <a:picLocks noChangeAspect="1" noChangeArrowheads="1"/>
          </p:cNvPicPr>
          <p:nvPr/>
        </p:nvPicPr>
        <p:blipFill>
          <a:blip r:embed="rId2" cstate="print"/>
          <a:srcRect l="1905" t="2857" r="2857"/>
          <a:stretch>
            <a:fillRect/>
          </a:stretch>
        </p:blipFill>
        <p:spPr bwMode="auto">
          <a:xfrm>
            <a:off x="251520" y="260648"/>
            <a:ext cx="4104456" cy="5472608"/>
          </a:xfrm>
          <a:prstGeom prst="rect">
            <a:avLst/>
          </a:prstGeom>
          <a:noFill/>
        </p:spPr>
      </p:pic>
      <p:pic>
        <p:nvPicPr>
          <p:cNvPr id="5" name="Picture 3" descr="G:\Изображение 014.jpg"/>
          <p:cNvPicPr>
            <a:picLocks noChangeAspect="1" noChangeArrowheads="1"/>
          </p:cNvPicPr>
          <p:nvPr/>
        </p:nvPicPr>
        <p:blipFill>
          <a:blip r:embed="rId3" cstate="print"/>
          <a:srcRect r="7843"/>
          <a:stretch>
            <a:fillRect/>
          </a:stretch>
        </p:blipFill>
        <p:spPr bwMode="auto">
          <a:xfrm>
            <a:off x="4788024" y="260648"/>
            <a:ext cx="4093818" cy="54391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5691157"/>
            <a:ext cx="3438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C0000"/>
                </a:solidFill>
              </a:rPr>
              <a:t>Размещен на сайте : </a:t>
            </a:r>
            <a:endParaRPr lang="en-US" b="1" i="1" dirty="0" smtClean="0">
              <a:solidFill>
                <a:srgbClr val="CC0000"/>
              </a:solidFill>
            </a:endParaRPr>
          </a:p>
          <a:p>
            <a:r>
              <a:rPr lang="ru-RU" b="1" i="1" dirty="0" smtClean="0"/>
              <a:t>http://</a:t>
            </a:r>
            <a:r>
              <a:rPr lang="en-US" b="1" i="1" dirty="0" smtClean="0"/>
              <a:t>ddt-atyashevo.taba.ru</a:t>
            </a:r>
            <a:r>
              <a:rPr lang="ru-RU" b="1" i="1" dirty="0" smtClean="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.MICROSOF-D1E121\Рабочий стол\Кум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683568"/>
            <a:ext cx="6632575" cy="8875713"/>
          </a:xfrm>
          <a:prstGeom prst="rect">
            <a:avLst/>
          </a:prstGeom>
          <a:noFill/>
        </p:spPr>
      </p:pic>
      <p:pic>
        <p:nvPicPr>
          <p:cNvPr id="2051" name="Picture 3" descr="C:\Documents and Settings\Admin.MICROSOF-D1E121\Рабочий стол\Кум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-1683568"/>
            <a:ext cx="6632575" cy="8856983"/>
          </a:xfrm>
          <a:prstGeom prst="rect">
            <a:avLst/>
          </a:prstGeom>
          <a:noFill/>
        </p:spPr>
      </p:pic>
      <p:pic>
        <p:nvPicPr>
          <p:cNvPr id="4" name="Picture 2" descr="C:\Documents and Settings\Admin.MICROSOF-D1E121\Рабочий стол\Кум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-1714536"/>
            <a:ext cx="6632575" cy="88757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-3143296"/>
            <a:ext cx="9358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400" b="1" u="sng" dirty="0" smtClean="0">
                <a:solidFill>
                  <a:schemeClr val="accent2"/>
                </a:solidFill>
                <a:latin typeface="Ariston" pitchFamily="66" charset="0"/>
                <a:cs typeface="Aparajita" pitchFamily="34" charset="0"/>
              </a:rPr>
              <a:t>Реализация</a:t>
            </a:r>
            <a:r>
              <a:rPr lang="ru-RU" sz="3600" b="1" u="sng" dirty="0" smtClean="0">
                <a:solidFill>
                  <a:schemeClr val="accent2"/>
                </a:solidFill>
                <a:latin typeface="Ariston" pitchFamily="66" charset="0"/>
                <a:cs typeface="Aparajita" pitchFamily="34" charset="0"/>
              </a:rPr>
              <a:t> образовательных программ</a:t>
            </a:r>
            <a:endParaRPr lang="ru-RU" sz="3600" b="1" u="sng" dirty="0">
              <a:solidFill>
                <a:schemeClr val="accent2"/>
              </a:solidFill>
              <a:latin typeface="Ariston" pitchFamily="66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Участие в проектно-исследовательской или опытно –экспериментальной деятельности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 001"/>
          <p:cNvPicPr>
            <a:picLocks noChangeAspect="1" noChangeArrowheads="1"/>
          </p:cNvPicPr>
          <p:nvPr/>
        </p:nvPicPr>
        <p:blipFill>
          <a:blip r:embed="rId2" cstate="print"/>
          <a:srcRect t="50958"/>
          <a:stretch>
            <a:fillRect/>
          </a:stretch>
        </p:blipFill>
        <p:spPr bwMode="auto">
          <a:xfrm>
            <a:off x="6588224" y="0"/>
            <a:ext cx="5976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Фото 001"/>
          <p:cNvPicPr>
            <a:picLocks noChangeAspect="1" noChangeArrowheads="1"/>
          </p:cNvPicPr>
          <p:nvPr/>
        </p:nvPicPr>
        <p:blipFill>
          <a:blip r:embed="rId2" cstate="print"/>
          <a:srcRect b="51065"/>
          <a:stretch>
            <a:fillRect/>
          </a:stretch>
        </p:blipFill>
        <p:spPr bwMode="auto">
          <a:xfrm>
            <a:off x="-3708920" y="0"/>
            <a:ext cx="5616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SC_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680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0"/>
          <p:cNvSpPr>
            <a:spLocks noGrp="1"/>
          </p:cNvSpPr>
          <p:nvPr/>
        </p:nvSpPr>
        <p:spPr>
          <a:xfrm>
            <a:off x="457200" y="2568193"/>
            <a:ext cx="8229600" cy="1721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050" name="Picture 2" descr="C:\Documents and Settings\Admin\Рабочий стол\DSC_3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-2763687"/>
            <a:ext cx="7416824" cy="10009112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DSC_3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40968" y="-2835696"/>
            <a:ext cx="8856984" cy="10050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339752" y="-1467544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7236296" y="1600200"/>
            <a:ext cx="190770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1494927"/>
            <a:ext cx="5173762" cy="835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-1539552"/>
            <a:ext cx="6013176" cy="839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000560" y="-1571660"/>
            <a:ext cx="5955606" cy="842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порт фоль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7" y="-2357478"/>
            <a:ext cx="7510463" cy="10631488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порт фоль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86510" y="-2428916"/>
            <a:ext cx="7510463" cy="10534650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порт фоль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-2357478"/>
            <a:ext cx="7607300" cy="10631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4929</TotalTime>
  <Words>61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Кумакшевой Любовь Андреевны педагога дополнительного образования  МБОУДОД                                                   «Атяшевский  Дом детского творчества»</vt:lpstr>
      <vt:lpstr>Слайд 2</vt:lpstr>
      <vt:lpstr>Слайд 3</vt:lpstr>
      <vt:lpstr>Слайд 4</vt:lpstr>
      <vt:lpstr>Участие в проектно-исследовательской или опытно –экспериментальной деятельности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Позитивные результаты работы с детьми</vt:lpstr>
      <vt:lpstr>Слайд 17</vt:lpstr>
      <vt:lpstr>Слайд 18</vt:lpstr>
      <vt:lpstr>Слайд 19</vt:lpstr>
      <vt:lpstr>Повышение  квалификации, профессиональная переподготовка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94</cp:revision>
  <dcterms:modified xsi:type="dcterms:W3CDTF">2013-10-30T12:55:31Z</dcterms:modified>
</cp:coreProperties>
</file>